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15F2A6-9E04-ED6D-0D45-1DF0D2F89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E949C3-A04A-F3A6-BBB0-E7FD2F517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783714-0A7C-24EA-E9A2-DF894E71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0760CD-D200-98F0-3C46-D49307C2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D863E-A543-64BB-3B8F-FBDA9E728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89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92C5A2-20E5-3881-40C8-04170D14C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EB107E-78F5-BAAA-8297-A82A37C07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384FFF-8920-8994-09E5-1850D25D2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3E067-20AE-80AE-CA6D-5DD8555D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6A14D3-F23B-C14A-B9BC-A6087C9E8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008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B87453-156B-23EF-DF83-5EE0A4A1B2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618DF1-0A2A-1DA8-DE75-1E62095E8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BFCD0C-BBC5-2A2C-89AB-1A120B28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C5599C-1724-D652-C7CA-4B2045F2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1AE530-B428-6D7B-79D2-862FFECD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3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01E63-9713-3E06-FEFE-064FE0AF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0E8D0C-52B4-D709-0102-C071E36DA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FE3BA2-5BA8-5B19-C95E-E85A706B1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4C0582-5FA0-D402-5394-1B5183CCE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81DFA8-0B6B-E0C7-EDED-EB91AA2C7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719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7ED7C1-B5EB-CCC5-EA4F-D8C012C27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EC4195-93B0-E44D-64A1-F657EB47C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BF773A-9096-9BC7-BDC4-BCD4D199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C38B9C-4E56-B35C-7C6B-13C1F764A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AA39D2-9969-1130-68C0-5733DE269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904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0F61D-FE42-00ED-DB34-DE8D4518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383674-341B-792A-8538-45C1FA660E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8E008B-D595-355D-0DBB-52298C77B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7854E6-98A8-14E1-19E9-203447CA6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03DD45-0B53-5C92-15AB-EBC499D7D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3FCFF-384C-D232-A544-A5BCF4972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28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F7ABA-293B-04A5-4BB4-13DA6B36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E69E8-F846-85A6-818A-6AA749C18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987805-C5F0-7111-B995-F56D446A2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039A3A-8A39-87DE-19B7-10B6D37B01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A81C1C-0C9D-F0D1-A5C2-FD10562B1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7FDEA8-06E0-F807-2425-B6355BA28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CD9611-811A-CC67-8CAE-355BABB55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C42A9E-90EF-3004-1E43-C5EB12D3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208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BFE39E-8E08-A011-7A63-43593973A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E35AC4-0744-2C30-1FD3-B59D1414F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213F13-295B-F1E2-0386-76765A2DD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6159C2-A516-F3A1-9DD3-CA3AF98FD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98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C69FEA-6526-7BFA-0071-3B5ECAE16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CF5430-82A8-092C-A51C-E5949DFE6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10B264-9E6A-510E-0E32-3F47BC70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616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4D10F-6DDC-182D-B860-7D7F97D63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0A139B-5648-650D-B766-2EE7B898E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C5CFAE-6D01-08F3-F8FC-D8B52570A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3E2577-8DB9-C215-D45E-EEC62515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0DDC83-B946-92E6-7DE3-C8EF0227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B12FA9-A1DB-492D-BA68-796B153A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91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2FDFE1-FD54-A3B2-AEF1-34FF2F6C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925600-1194-1EDF-0C66-29CF2AAB49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CBB373-2D94-821B-0232-0111B5EC1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6568-94D9-87E9-D80D-CF6332EBE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957CD0-23DE-CD47-01F9-CBB364ADD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92A9F7-7FA0-A3DD-649C-E33F36CA1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775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EAA686-C615-EBF3-66B9-0C6C2BE59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145294-67BF-08FF-5F03-028FFEFB4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FEC839-DE01-F53B-23AA-BC3E70E0A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84EC5-6C1F-4711-BF8F-6AEA75313759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679A66-90BD-6617-CB37-AFA92C3D2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B48BF-1320-A632-C5BE-9D764AFC7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4B106-E1C0-49A0-8D02-6800738E6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8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그래픽 디자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733BE837-F9DC-D397-32BA-8FC253492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5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F9257A6-5CF2-DCC9-4661-83B3223C4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2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그래픽 디자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66B6A694-CF26-C753-1F92-BD434669C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63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의류, 모자, 인간의 얼굴이(가) 표시된 사진&#10;&#10;자동 생성된 설명">
            <a:extLst>
              <a:ext uri="{FF2B5EF4-FFF2-40B4-BE49-F238E27FC236}">
                <a16:creationId xmlns:a16="http://schemas.microsoft.com/office/drawing/2014/main" id="{4A305396-ED87-0229-9BD0-1A2247A4A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5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폰트, 스크린샷, 친필이(가) 표시된 사진&#10;&#10;자동 생성된 설명">
            <a:extLst>
              <a:ext uri="{FF2B5EF4-FFF2-40B4-BE49-F238E27FC236}">
                <a16:creationId xmlns:a16="http://schemas.microsoft.com/office/drawing/2014/main" id="{97912824-0A90-9313-8144-3C1E2F451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1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2FE43CE2-34D1-CB58-2B53-4A866CEF2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65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그래픽 디자인, 디자인이(가) 표시된 사진&#10;&#10;자동 생성된 설명">
            <a:extLst>
              <a:ext uri="{FF2B5EF4-FFF2-40B4-BE49-F238E27FC236}">
                <a16:creationId xmlns:a16="http://schemas.microsoft.com/office/drawing/2014/main" id="{01995AD6-AF85-8564-8340-4073C277B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42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메뉴, 음식이(가) 표시된 사진&#10;&#10;자동 생성된 설명">
            <a:extLst>
              <a:ext uri="{FF2B5EF4-FFF2-40B4-BE49-F238E27FC236}">
                <a16:creationId xmlns:a16="http://schemas.microsoft.com/office/drawing/2014/main" id="{F4DA6165-EA7C-30D1-8670-A3C9DCF1B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23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폰트, 스크린샷, 친필이(가) 표시된 사진&#10;&#10;자동 생성된 설명">
            <a:extLst>
              <a:ext uri="{FF2B5EF4-FFF2-40B4-BE49-F238E27FC236}">
                <a16:creationId xmlns:a16="http://schemas.microsoft.com/office/drawing/2014/main" id="{C4E82328-D40B-69A4-F052-D1AC6D648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83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의류, 모자, 선 햇이(가) 표시된 사진&#10;&#10;자동 생성된 설명">
            <a:extLst>
              <a:ext uri="{FF2B5EF4-FFF2-40B4-BE49-F238E27FC236}">
                <a16:creationId xmlns:a16="http://schemas.microsoft.com/office/drawing/2014/main" id="{639865A4-070A-5FB3-F60E-A3C25CC63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4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그래픽 디자인, 클립아트, 스크린샷이(가) 표시된 사진&#10;&#10;자동 생성된 설명">
            <a:extLst>
              <a:ext uri="{FF2B5EF4-FFF2-40B4-BE49-F238E27FC236}">
                <a16:creationId xmlns:a16="http://schemas.microsoft.com/office/drawing/2014/main" id="{AE014FB3-ADB4-0DD6-E35B-612A6517E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216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현철</dc:creator>
  <cp:lastModifiedBy>유 현철</cp:lastModifiedBy>
  <cp:revision>1</cp:revision>
  <dcterms:created xsi:type="dcterms:W3CDTF">2023-05-18T02:18:25Z</dcterms:created>
  <dcterms:modified xsi:type="dcterms:W3CDTF">2023-05-18T02:20:13Z</dcterms:modified>
</cp:coreProperties>
</file>

<file path=docProps/thumbnail.jpeg>
</file>